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5" r:id="rId5"/>
    <p:sldId id="419" r:id="rId6"/>
    <p:sldId id="427" r:id="rId7"/>
    <p:sldId id="428" r:id="rId8"/>
    <p:sldId id="429" r:id="rId9"/>
    <p:sldId id="430" r:id="rId10"/>
    <p:sldId id="431" r:id="rId11"/>
    <p:sldId id="432" r:id="rId12"/>
    <p:sldId id="424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list" loCatId="list" qsTypeId="urn:microsoft.com/office/officeart/2005/8/quickstyle/simple1" qsCatId="simple" csTypeId="urn:microsoft.com/office/officeart/2005/8/colors/accent1_2" csCatId="accent1" phldr="0"/>
      <dgm:spPr/>
    </dgm:pt>
    <dgm:pt modelId="{BEB4A0DE-FB16-4C4F-8DEA-03570694B93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A1CD0B47-03FC-4535-A972-2673574CE2F3}" cxnId="{B44E3351-7987-4F0D-B852-854C98AF6520}" type="parTrans">
      <dgm:prSet/>
      <dgm:spPr/>
    </dgm:pt>
    <dgm:pt modelId="{66283CB7-69B8-41D5-A569-950515985F71}" cxnId="{B44E3351-7987-4F0D-B852-854C98AF6520}" type="sibTrans">
      <dgm:prSet/>
      <dgm:spPr/>
    </dgm:pt>
    <dgm:pt modelId="{11A5EA0A-517A-463B-9BA8-5EB54D7D10F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E2B15CF1-464F-45CC-BFE4-6F0AA417C19E}" cxnId="{C110B51D-1828-4E9B-93CF-CB463E7F9D5D}" type="parTrans">
      <dgm:prSet/>
      <dgm:spPr/>
    </dgm:pt>
    <dgm:pt modelId="{4EA87785-B7B3-4F48-BB13-D91C5DEA8DC1}" cxnId="{C110B51D-1828-4E9B-93CF-CB463E7F9D5D}" type="sibTrans">
      <dgm:prSet/>
      <dgm:spPr/>
    </dgm:pt>
    <dgm:pt modelId="{25EF8B53-4C57-43A4-9FE1-40C318A0AD8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62CE1C4C-AE05-4247-9728-BCA5F5CA780A}" cxnId="{4E39E0EB-7FD2-4BDF-B3AF-E4BDB11E135D}" type="parTrans">
      <dgm:prSet/>
      <dgm:spPr/>
    </dgm:pt>
    <dgm:pt modelId="{F463D266-32E5-414A-9781-DA46FFE60955}" cxnId="{4E39E0EB-7FD2-4BDF-B3AF-E4BDB11E135D}" type="sibTrans">
      <dgm:prSet/>
      <dgm:spPr/>
    </dgm:pt>
    <dgm:pt modelId="{C3324C34-B814-43DC-9BDD-F57689E6AC8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EDC9F971-5B13-42A0-A16B-E7CCCDF66749}" cxnId="{90562E79-6C77-4519-9E07-9A504EDE77D9}" type="parTrans">
      <dgm:prSet/>
      <dgm:spPr/>
    </dgm:pt>
    <dgm:pt modelId="{84236329-EC36-4AE4-B524-BA7F6B5DD675}" cxnId="{90562E79-6C77-4519-9E07-9A504EDE77D9}" type="sibTrans">
      <dgm:prSet/>
      <dgm:spPr/>
    </dgm:pt>
    <dgm:pt modelId="{822F3C4C-E5EC-480F-B00B-FB09D0477AE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B7BFBCC-6D5E-47F8-A19D-1C8ABE653F45}" cxnId="{3B7AD58D-9A6A-43CC-B97C-4D2484F08148}" type="parTrans">
      <dgm:prSet/>
      <dgm:spPr/>
    </dgm:pt>
    <dgm:pt modelId="{9BC3894F-2007-4B19-B528-5372D2494423}" cxnId="{3B7AD58D-9A6A-43CC-B97C-4D2484F08148}" type="sibTrans">
      <dgm:prSet/>
      <dgm:spPr/>
    </dgm:pt>
    <dgm:pt modelId="{8F708F45-1B23-4906-91EE-16BD7B9F1A4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90FCFA2D-31CB-40AB-8DB3-277E527009E2}" cxnId="{52C28C02-6A68-47BA-BEF4-CE3C7B53B4FA}" type="parTrans">
      <dgm:prSet/>
      <dgm:spPr/>
    </dgm:pt>
    <dgm:pt modelId="{FA3B8B16-7415-4C0B-9FBC-8F449EB097B1}" cxnId="{52C28C02-6A68-47BA-BEF4-CE3C7B53B4FA}" type="sibTrans">
      <dgm:prSet/>
      <dgm:spPr/>
    </dgm:pt>
    <dgm:pt modelId="{32233586-DB1C-412F-BF01-A30CF9FCE2E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4C40DF0-064D-4CFE-BD44-F48D0E23D930}" cxnId="{6675F00A-DB5A-4881-AD02-25FA16A0C96E}" type="parTrans">
      <dgm:prSet/>
      <dgm:spPr/>
    </dgm:pt>
    <dgm:pt modelId="{E63DD666-22E2-4014-A8E8-0F82C7B1E8CE}" cxnId="{6675F00A-DB5A-4881-AD02-25FA16A0C96E}" type="sibTrans">
      <dgm:prSet/>
      <dgm:spPr/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7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5D3E6026-A697-4D8F-84B5-C5321A8528B3}" type="pres">
      <dgm:prSet presAssocID="{BEB4A0DE-FB16-4C4F-8DEA-03570694B93A}" presName="txShp" presStyleLbl="node1" presStyleIdx="0" presStyleCnt="7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7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DC27DDA6-73A4-45AF-8B52-70E594C6E063}" type="pres">
      <dgm:prSet presAssocID="{11A5EA0A-517A-463B-9BA8-5EB54D7D10F8}" presName="txShp" presStyleLbl="node1" presStyleIdx="1" presStyleCnt="7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7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00C34D87-B2DD-493A-BAA2-1A14EA17DEB1}" type="pres">
      <dgm:prSet presAssocID="{25EF8B53-4C57-43A4-9FE1-40C318A0AD88}" presName="txShp" presStyleLbl="node1" presStyleIdx="2" presStyleCnt="7">
        <dgm:presLayoutVars>
          <dgm:bulletEnabled val="1"/>
        </dgm:presLayoutVars>
      </dgm:prSet>
      <dgm:spPr/>
    </dgm:pt>
    <dgm:pt modelId="{62E5F484-320F-4403-8C3E-C2B3318556A0}" type="pres">
      <dgm:prSet presAssocID="{F463D266-32E5-414A-9781-DA46FFE60955}" presName="spacing" presStyleCnt="0"/>
      <dgm:spPr/>
    </dgm:pt>
    <dgm:pt modelId="{F2405EE6-2134-428F-B471-D877D2750DFE}" type="pres">
      <dgm:prSet presAssocID="{C3324C34-B814-43DC-9BDD-F57689E6AC8A}" presName="composite" presStyleCnt="0"/>
      <dgm:spPr/>
    </dgm:pt>
    <dgm:pt modelId="{5459AF39-9E92-42A3-823C-2166EDA453C2}" type="pres">
      <dgm:prSet presAssocID="{C3324C34-B814-43DC-9BDD-F57689E6AC8A}" presName="imgShp" presStyleLbl="fgImgPlace1" presStyleIdx="3" presStyleCnt="7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8D693FE5-FECC-455C-B180-6F05A968813C}" type="pres">
      <dgm:prSet presAssocID="{C3324C34-B814-43DC-9BDD-F57689E6AC8A}" presName="txShp" presStyleLbl="node1" presStyleIdx="3" presStyleCnt="7">
        <dgm:presLayoutVars>
          <dgm:bulletEnabled val="1"/>
        </dgm:presLayoutVars>
      </dgm:prSet>
      <dgm:spPr/>
    </dgm:pt>
    <dgm:pt modelId="{41AB2E5E-95AC-45CA-9445-7484BB752A49}" type="pres">
      <dgm:prSet presAssocID="{84236329-EC36-4AE4-B524-BA7F6B5DD675}" presName="spacing" presStyleCnt="0"/>
      <dgm:spPr/>
    </dgm:pt>
    <dgm:pt modelId="{14DAE3D9-B686-4799-9CC4-0D6AB8FCC50C}" type="pres">
      <dgm:prSet presAssocID="{822F3C4C-E5EC-480F-B00B-FB09D0477AE6}" presName="composite" presStyleCnt="0"/>
      <dgm:spPr/>
    </dgm:pt>
    <dgm:pt modelId="{2A146BE3-45FB-41D4-BF74-E0FA9B624721}" type="pres">
      <dgm:prSet presAssocID="{822F3C4C-E5EC-480F-B00B-FB09D0477AE6}" presName="imgShp" presStyleLbl="fgImgPlace1" presStyleIdx="4" presStyleCnt="7"/>
      <dgm:spPr>
        <a:blipFill>
          <a:blip xmlns:r="http://schemas.openxmlformats.org/officeDocument/2006/relationships" r:embed="rId5"/>
          <a:stretch>
            <a:fillRect/>
          </a:stretch>
        </a:blipFill>
      </dgm:spPr>
    </dgm:pt>
    <dgm:pt modelId="{6CA725FF-5916-4D4B-B167-B4D0FFB1F28E}" type="pres">
      <dgm:prSet presAssocID="{822F3C4C-E5EC-480F-B00B-FB09D0477AE6}" presName="txShp" presStyleLbl="node1" presStyleIdx="4" presStyleCnt="7">
        <dgm:presLayoutVars>
          <dgm:bulletEnabled val="1"/>
        </dgm:presLayoutVars>
      </dgm:prSet>
      <dgm:spPr/>
    </dgm:pt>
    <dgm:pt modelId="{A74BD09D-CAA2-4964-B096-3A9720834A45}" type="pres">
      <dgm:prSet presAssocID="{9BC3894F-2007-4B19-B528-5372D2494423}" presName="spacing" presStyleCnt="0"/>
      <dgm:spPr/>
    </dgm:pt>
    <dgm:pt modelId="{CDCADB53-DD27-41C5-A093-83DD5C913E7E}" type="pres">
      <dgm:prSet presAssocID="{8F708F45-1B23-4906-91EE-16BD7B9F1A44}" presName="composite" presStyleCnt="0"/>
      <dgm:spPr/>
    </dgm:pt>
    <dgm:pt modelId="{678D211B-9402-4075-AEEC-22E2B211617A}" type="pres">
      <dgm:prSet presAssocID="{8F708F45-1B23-4906-91EE-16BD7B9F1A44}" presName="imgShp" presStyleLbl="fgImgPlace1" presStyleIdx="5" presStyleCnt="7"/>
      <dgm:spPr>
        <a:blipFill>
          <a:blip xmlns:r="http://schemas.openxmlformats.org/officeDocument/2006/relationships" r:embed="rId6"/>
          <a:stretch>
            <a:fillRect/>
          </a:stretch>
        </a:blipFill>
      </dgm:spPr>
    </dgm:pt>
    <dgm:pt modelId="{F5A49127-83A9-4DF1-A8F9-A80814511B97}" type="pres">
      <dgm:prSet presAssocID="{8F708F45-1B23-4906-91EE-16BD7B9F1A44}" presName="txShp" presStyleLbl="node1" presStyleIdx="5" presStyleCnt="7">
        <dgm:presLayoutVars>
          <dgm:bulletEnabled val="1"/>
        </dgm:presLayoutVars>
      </dgm:prSet>
      <dgm:spPr/>
    </dgm:pt>
    <dgm:pt modelId="{2B83E1D9-35D2-42EE-958A-2893D2B9AA71}" type="pres">
      <dgm:prSet presAssocID="{FA3B8B16-7415-4C0B-9FBC-8F449EB097B1}" presName="spacing" presStyleCnt="0"/>
      <dgm:spPr/>
    </dgm:pt>
    <dgm:pt modelId="{A9EB4F67-4796-4DAA-956B-180B622999D0}" type="pres">
      <dgm:prSet presAssocID="{32233586-DB1C-412F-BF01-A30CF9FCE2E1}" presName="composite" presStyleCnt="0"/>
      <dgm:spPr/>
    </dgm:pt>
    <dgm:pt modelId="{2944D3E2-1FBF-4616-A01C-620948A8392D}" type="pres">
      <dgm:prSet presAssocID="{32233586-DB1C-412F-BF01-A30CF9FCE2E1}" presName="imgShp" presStyleLbl="fgImgPlace1" presStyleIdx="6" presStyleCnt="7"/>
      <dgm:spPr>
        <a:blipFill>
          <a:blip xmlns:r="http://schemas.openxmlformats.org/officeDocument/2006/relationships" r:embed="rId7"/>
          <a:stretch>
            <a:fillRect/>
          </a:stretch>
        </a:blipFill>
      </dgm:spPr>
    </dgm:pt>
    <dgm:pt modelId="{BD879807-58A3-4F41-82B2-EE1FA01C247B}" type="pres">
      <dgm:prSet presAssocID="{32233586-DB1C-412F-BF01-A30CF9FCE2E1}" presName="txShp" presStyleLbl="node1" presStyleIdx="6" presStyleCnt="7">
        <dgm:presLayoutVars>
          <dgm:bulletEnabled val="1"/>
        </dgm:presLayoutVars>
      </dgm:prSet>
      <dgm:spPr/>
    </dgm:pt>
  </dgm:ptLst>
  <dgm:cxnLst>
    <dgm:cxn modelId="{B44E3351-7987-4F0D-B852-854C98AF6520}" srcId="{800EE499-D129-484D-B5C0-D0F3AC30E8B1}" destId="{BEB4A0DE-FB16-4C4F-8DEA-03570694B93A}" srcOrd="0" destOrd="0" parTransId="{A1CD0B47-03FC-4535-A972-2673574CE2F3}" sibTransId="{66283CB7-69B8-41D5-A569-950515985F71}"/>
    <dgm:cxn modelId="{C110B51D-1828-4E9B-93CF-CB463E7F9D5D}" srcId="{800EE499-D129-484D-B5C0-D0F3AC30E8B1}" destId="{11A5EA0A-517A-463B-9BA8-5EB54D7D10F8}" srcOrd="1" destOrd="0" parTransId="{E2B15CF1-464F-45CC-BFE4-6F0AA417C19E}" sibTransId="{4EA87785-B7B3-4F48-BB13-D91C5DEA8DC1}"/>
    <dgm:cxn modelId="{4E39E0EB-7FD2-4BDF-B3AF-E4BDB11E135D}" srcId="{800EE499-D129-484D-B5C0-D0F3AC30E8B1}" destId="{25EF8B53-4C57-43A4-9FE1-40C318A0AD88}" srcOrd="2" destOrd="0" parTransId="{62CE1C4C-AE05-4247-9728-BCA5F5CA780A}" sibTransId="{F463D266-32E5-414A-9781-DA46FFE60955}"/>
    <dgm:cxn modelId="{90562E79-6C77-4519-9E07-9A504EDE77D9}" srcId="{800EE499-D129-484D-B5C0-D0F3AC30E8B1}" destId="{C3324C34-B814-43DC-9BDD-F57689E6AC8A}" srcOrd="3" destOrd="0" parTransId="{EDC9F971-5B13-42A0-A16B-E7CCCDF66749}" sibTransId="{84236329-EC36-4AE4-B524-BA7F6B5DD675}"/>
    <dgm:cxn modelId="{3B7AD58D-9A6A-43CC-B97C-4D2484F08148}" srcId="{800EE499-D129-484D-B5C0-D0F3AC30E8B1}" destId="{822F3C4C-E5EC-480F-B00B-FB09D0477AE6}" srcOrd="4" destOrd="0" parTransId="{2B7BFBCC-6D5E-47F8-A19D-1C8ABE653F45}" sibTransId="{9BC3894F-2007-4B19-B528-5372D2494423}"/>
    <dgm:cxn modelId="{52C28C02-6A68-47BA-BEF4-CE3C7B53B4FA}" srcId="{800EE499-D129-484D-B5C0-D0F3AC30E8B1}" destId="{8F708F45-1B23-4906-91EE-16BD7B9F1A44}" srcOrd="5" destOrd="0" parTransId="{90FCFA2D-31CB-40AB-8DB3-277E527009E2}" sibTransId="{FA3B8B16-7415-4C0B-9FBC-8F449EB097B1}"/>
    <dgm:cxn modelId="{6675F00A-DB5A-4881-AD02-25FA16A0C96E}" srcId="{800EE499-D129-484D-B5C0-D0F3AC30E8B1}" destId="{32233586-DB1C-412F-BF01-A30CF9FCE2E1}" srcOrd="6" destOrd="0" parTransId="{24C40DF0-064D-4CFE-BD44-F48D0E23D930}" sibTransId="{E63DD666-22E2-4014-A8E8-0F82C7B1E8CE}"/>
    <dgm:cxn modelId="{7FAC62DB-2081-41C9-B202-0472CED470BF}" type="presOf" srcId="{800EE499-D129-484D-B5C0-D0F3AC30E8B1}" destId="{3A30B1D0-F146-41C6-9373-8CC849B0566C}" srcOrd="0" destOrd="0" presId="urn:microsoft.com/office/officeart/2005/8/layout/vList3"/>
    <dgm:cxn modelId="{B74155F3-0718-431F-882B-FE4D278B0F8C}" type="presParOf" srcId="{3A30B1D0-F146-41C6-9373-8CC849B0566C}" destId="{65AAD8D9-A2BB-4BC0-ADC4-32A3E0934999}" srcOrd="0" destOrd="0" presId="urn:microsoft.com/office/officeart/2005/8/layout/vList3"/>
    <dgm:cxn modelId="{D7BB4FBA-0005-4516-B4C6-A3047DB5831A}" type="presParOf" srcId="{65AAD8D9-A2BB-4BC0-ADC4-32A3E0934999}" destId="{F8DF891C-0D10-4055-A8A8-3FC34ADEDC5B}" srcOrd="0" destOrd="0" presId="urn:microsoft.com/office/officeart/2005/8/layout/vList3"/>
    <dgm:cxn modelId="{D255A4E9-D5B7-410C-AE9E-1BF4FB66CD83}" type="presParOf" srcId="{65AAD8D9-A2BB-4BC0-ADC4-32A3E0934999}" destId="{5D3E6026-A697-4D8F-84B5-C5321A8528B3}" srcOrd="1" destOrd="0" presId="urn:microsoft.com/office/officeart/2005/8/layout/vList3"/>
    <dgm:cxn modelId="{CCBAA1DA-D752-4A30-8FF6-5DD0BA3B022A}" type="presOf" srcId="{BEB4A0DE-FB16-4C4F-8DEA-03570694B93A}" destId="{5D3E6026-A697-4D8F-84B5-C5321A8528B3}" srcOrd="0" destOrd="0" presId="urn:microsoft.com/office/officeart/2005/8/layout/vList3"/>
    <dgm:cxn modelId="{2494927B-5947-4B66-B98E-28EB611917CA}" type="presParOf" srcId="{3A30B1D0-F146-41C6-9373-8CC849B0566C}" destId="{01F33C7F-4C3C-42D3-8542-4BC345A10B4C}" srcOrd="1" destOrd="0" presId="urn:microsoft.com/office/officeart/2005/8/layout/vList3"/>
    <dgm:cxn modelId="{A5DAD13D-8CF6-4ABA-A0B0-B3781F655BF6}" type="presOf" srcId="{66283CB7-69B8-41D5-A569-950515985F71}" destId="{01F33C7F-4C3C-42D3-8542-4BC345A10B4C}" srcOrd="0" destOrd="0" presId="urn:microsoft.com/office/officeart/2005/8/layout/vList3"/>
    <dgm:cxn modelId="{FC4EA9D0-D087-410C-A302-9A873FFD4381}" type="presParOf" srcId="{3A30B1D0-F146-41C6-9373-8CC849B0566C}" destId="{5373068E-DCEB-4D3C-BFF1-43C34CE727FD}" srcOrd="2" destOrd="0" presId="urn:microsoft.com/office/officeart/2005/8/layout/vList3"/>
    <dgm:cxn modelId="{0A4BDE89-4990-4E7D-A5C7-791A82C87D9E}" type="presParOf" srcId="{5373068E-DCEB-4D3C-BFF1-43C34CE727FD}" destId="{48C23F44-CDC2-4998-B9C4-F737C51D3228}" srcOrd="0" destOrd="2" presId="urn:microsoft.com/office/officeart/2005/8/layout/vList3"/>
    <dgm:cxn modelId="{3726ABFF-A6F0-47BD-8089-28917338A45F}" type="presParOf" srcId="{5373068E-DCEB-4D3C-BFF1-43C34CE727FD}" destId="{DC27DDA6-73A4-45AF-8B52-70E594C6E063}" srcOrd="1" destOrd="2" presId="urn:microsoft.com/office/officeart/2005/8/layout/vList3"/>
    <dgm:cxn modelId="{8C1ADA8C-9F26-4114-98BE-90DF18A56F36}" type="presOf" srcId="{11A5EA0A-517A-463B-9BA8-5EB54D7D10F8}" destId="{DC27DDA6-73A4-45AF-8B52-70E594C6E063}" srcOrd="0" destOrd="0" presId="urn:microsoft.com/office/officeart/2005/8/layout/vList3"/>
    <dgm:cxn modelId="{F0C3FB37-1B9E-424C-A7FD-8598348E76F1}" type="presParOf" srcId="{3A30B1D0-F146-41C6-9373-8CC849B0566C}" destId="{1BD648EC-230D-47E1-A618-F93D265B0703}" srcOrd="3" destOrd="0" presId="urn:microsoft.com/office/officeart/2005/8/layout/vList3"/>
    <dgm:cxn modelId="{AF38FB43-0BB5-4F0F-8345-C24EC5EE05A3}" type="presOf" srcId="{4EA87785-B7B3-4F48-BB13-D91C5DEA8DC1}" destId="{1BD648EC-230D-47E1-A618-F93D265B0703}" srcOrd="0" destOrd="0" presId="urn:microsoft.com/office/officeart/2005/8/layout/vList3"/>
    <dgm:cxn modelId="{20F72689-5E56-4A7B-889E-171D48FE6486}" type="presParOf" srcId="{3A30B1D0-F146-41C6-9373-8CC849B0566C}" destId="{7D4A810A-A6D4-47BA-AF8D-AB4F73C04080}" srcOrd="4" destOrd="0" presId="urn:microsoft.com/office/officeart/2005/8/layout/vList3"/>
    <dgm:cxn modelId="{70523AEA-44CC-4E6C-A5C9-AF0A5F642BFC}" type="presParOf" srcId="{7D4A810A-A6D4-47BA-AF8D-AB4F73C04080}" destId="{69DE5637-6198-4292-ADFF-69DC2A063BC5}" srcOrd="0" destOrd="4" presId="urn:microsoft.com/office/officeart/2005/8/layout/vList3"/>
    <dgm:cxn modelId="{3FE58F9D-F10B-427A-82BE-91920E999465}" type="presParOf" srcId="{7D4A810A-A6D4-47BA-AF8D-AB4F73C04080}" destId="{00C34D87-B2DD-493A-BAA2-1A14EA17DEB1}" srcOrd="1" destOrd="4" presId="urn:microsoft.com/office/officeart/2005/8/layout/vList3"/>
    <dgm:cxn modelId="{BBDD7A25-A4B1-4688-BDC9-80A4638EA174}" type="presOf" srcId="{25EF8B53-4C57-43A4-9FE1-40C318A0AD88}" destId="{00C34D87-B2DD-493A-BAA2-1A14EA17DEB1}" srcOrd="0" destOrd="0" presId="urn:microsoft.com/office/officeart/2005/8/layout/vList3"/>
    <dgm:cxn modelId="{938EF467-119A-4BD2-8CB0-576D4EAD04A9}" type="presParOf" srcId="{3A30B1D0-F146-41C6-9373-8CC849B0566C}" destId="{62E5F484-320F-4403-8C3E-C2B3318556A0}" srcOrd="5" destOrd="0" presId="urn:microsoft.com/office/officeart/2005/8/layout/vList3"/>
    <dgm:cxn modelId="{BDDDCCF6-4586-4748-B7B3-328500469517}" type="presOf" srcId="{F463D266-32E5-414A-9781-DA46FFE60955}" destId="{62E5F484-320F-4403-8C3E-C2B3318556A0}" srcOrd="0" destOrd="0" presId="urn:microsoft.com/office/officeart/2005/8/layout/vList3"/>
    <dgm:cxn modelId="{0202EDB6-28D1-421F-BEC5-F08EBCAC80FA}" type="presParOf" srcId="{3A30B1D0-F146-41C6-9373-8CC849B0566C}" destId="{F2405EE6-2134-428F-B471-D877D2750DFE}" srcOrd="6" destOrd="0" presId="urn:microsoft.com/office/officeart/2005/8/layout/vList3"/>
    <dgm:cxn modelId="{202A0EA6-B192-49DD-A1DB-C2C64FC33F8C}" type="presParOf" srcId="{F2405EE6-2134-428F-B471-D877D2750DFE}" destId="{5459AF39-9E92-42A3-823C-2166EDA453C2}" srcOrd="0" destOrd="6" presId="urn:microsoft.com/office/officeart/2005/8/layout/vList3"/>
    <dgm:cxn modelId="{6313382F-4BA1-44E0-878C-7D8455F68098}" type="presParOf" srcId="{F2405EE6-2134-428F-B471-D877D2750DFE}" destId="{8D693FE5-FECC-455C-B180-6F05A968813C}" srcOrd="1" destOrd="6" presId="urn:microsoft.com/office/officeart/2005/8/layout/vList3"/>
    <dgm:cxn modelId="{2786D984-50F1-46C0-91C4-55528D6DC688}" type="presOf" srcId="{C3324C34-B814-43DC-9BDD-F57689E6AC8A}" destId="{8D693FE5-FECC-455C-B180-6F05A968813C}" srcOrd="0" destOrd="0" presId="urn:microsoft.com/office/officeart/2005/8/layout/vList3"/>
    <dgm:cxn modelId="{4D268FBB-0746-44AF-BD89-03C4259CBC58}" type="presParOf" srcId="{3A30B1D0-F146-41C6-9373-8CC849B0566C}" destId="{41AB2E5E-95AC-45CA-9445-7484BB752A49}" srcOrd="7" destOrd="0" presId="urn:microsoft.com/office/officeart/2005/8/layout/vList3"/>
    <dgm:cxn modelId="{6F1C39B9-7985-465A-8814-2922BB717BF4}" type="presOf" srcId="{84236329-EC36-4AE4-B524-BA7F6B5DD675}" destId="{41AB2E5E-95AC-45CA-9445-7484BB752A49}" srcOrd="0" destOrd="0" presId="urn:microsoft.com/office/officeart/2005/8/layout/vList3"/>
    <dgm:cxn modelId="{E7958802-ED4B-47F2-BAB5-607662F12FFD}" type="presParOf" srcId="{3A30B1D0-F146-41C6-9373-8CC849B0566C}" destId="{14DAE3D9-B686-4799-9CC4-0D6AB8FCC50C}" srcOrd="8" destOrd="0" presId="urn:microsoft.com/office/officeart/2005/8/layout/vList3"/>
    <dgm:cxn modelId="{321D37D6-9C3F-46E3-BD8F-8571D233D87B}" type="presParOf" srcId="{14DAE3D9-B686-4799-9CC4-0D6AB8FCC50C}" destId="{2A146BE3-45FB-41D4-BF74-E0FA9B624721}" srcOrd="0" destOrd="8" presId="urn:microsoft.com/office/officeart/2005/8/layout/vList3"/>
    <dgm:cxn modelId="{95E8DEC9-753A-4FE1-84EA-EE663AA9B8CA}" type="presParOf" srcId="{14DAE3D9-B686-4799-9CC4-0D6AB8FCC50C}" destId="{6CA725FF-5916-4D4B-B167-B4D0FFB1F28E}" srcOrd="1" destOrd="8" presId="urn:microsoft.com/office/officeart/2005/8/layout/vList3"/>
    <dgm:cxn modelId="{C8BAB172-2A5C-488D-832F-5236FD90C25A}" type="presOf" srcId="{822F3C4C-E5EC-480F-B00B-FB09D0477AE6}" destId="{6CA725FF-5916-4D4B-B167-B4D0FFB1F28E}" srcOrd="0" destOrd="0" presId="urn:microsoft.com/office/officeart/2005/8/layout/vList3"/>
    <dgm:cxn modelId="{45F5FAFE-E7C0-44CC-AFBE-0F825BFBE68C}" type="presParOf" srcId="{3A30B1D0-F146-41C6-9373-8CC849B0566C}" destId="{A74BD09D-CAA2-4964-B096-3A9720834A45}" srcOrd="9" destOrd="0" presId="urn:microsoft.com/office/officeart/2005/8/layout/vList3"/>
    <dgm:cxn modelId="{73B565B3-7469-480C-9973-98653B592401}" type="presOf" srcId="{9BC3894F-2007-4B19-B528-5372D2494423}" destId="{A74BD09D-CAA2-4964-B096-3A9720834A45}" srcOrd="0" destOrd="0" presId="urn:microsoft.com/office/officeart/2005/8/layout/vList3"/>
    <dgm:cxn modelId="{D2C58C9C-6BF1-4F07-AE6C-373D8AD7066D}" type="presParOf" srcId="{3A30B1D0-F146-41C6-9373-8CC849B0566C}" destId="{CDCADB53-DD27-41C5-A093-83DD5C913E7E}" srcOrd="10" destOrd="0" presId="urn:microsoft.com/office/officeart/2005/8/layout/vList3"/>
    <dgm:cxn modelId="{4FD8584E-0E3B-4C8F-8488-772CA279BDA7}" type="presParOf" srcId="{CDCADB53-DD27-41C5-A093-83DD5C913E7E}" destId="{678D211B-9402-4075-AEEC-22E2B211617A}" srcOrd="0" destOrd="10" presId="urn:microsoft.com/office/officeart/2005/8/layout/vList3"/>
    <dgm:cxn modelId="{DADBEC5B-8361-418F-B5F7-ACD416BF4D77}" type="presParOf" srcId="{CDCADB53-DD27-41C5-A093-83DD5C913E7E}" destId="{F5A49127-83A9-4DF1-A8F9-A80814511B97}" srcOrd="1" destOrd="10" presId="urn:microsoft.com/office/officeart/2005/8/layout/vList3"/>
    <dgm:cxn modelId="{EF45667C-A468-442E-BB65-9DDA3A321F99}" type="presOf" srcId="{8F708F45-1B23-4906-91EE-16BD7B9F1A44}" destId="{F5A49127-83A9-4DF1-A8F9-A80814511B97}" srcOrd="0" destOrd="0" presId="urn:microsoft.com/office/officeart/2005/8/layout/vList3"/>
    <dgm:cxn modelId="{7C392154-0778-4730-A7D8-D4A7355598CE}" type="presParOf" srcId="{3A30B1D0-F146-41C6-9373-8CC849B0566C}" destId="{2B83E1D9-35D2-42EE-958A-2893D2B9AA71}" srcOrd="11" destOrd="0" presId="urn:microsoft.com/office/officeart/2005/8/layout/vList3"/>
    <dgm:cxn modelId="{6C9102A5-BC9E-485A-8B4F-6E250D9C46AC}" type="presOf" srcId="{FA3B8B16-7415-4C0B-9FBC-8F449EB097B1}" destId="{2B83E1D9-35D2-42EE-958A-2893D2B9AA71}" srcOrd="0" destOrd="0" presId="urn:microsoft.com/office/officeart/2005/8/layout/vList3"/>
    <dgm:cxn modelId="{027F8D69-D323-4C20-B7D1-0CA148C8A1FA}" type="presParOf" srcId="{3A30B1D0-F146-41C6-9373-8CC849B0566C}" destId="{A9EB4F67-4796-4DAA-956B-180B622999D0}" srcOrd="12" destOrd="0" presId="urn:microsoft.com/office/officeart/2005/8/layout/vList3"/>
    <dgm:cxn modelId="{7D60B242-C851-496A-B552-0379523EAE1B}" type="presParOf" srcId="{A9EB4F67-4796-4DAA-956B-180B622999D0}" destId="{2944D3E2-1FBF-4616-A01C-620948A8392D}" srcOrd="0" destOrd="12" presId="urn:microsoft.com/office/officeart/2005/8/layout/vList3"/>
    <dgm:cxn modelId="{8E42C3D9-A814-4A91-99E5-0F7E2DE930D2}" type="presParOf" srcId="{A9EB4F67-4796-4DAA-956B-180B622999D0}" destId="{BD879807-58A3-4F41-82B2-EE1FA01C247B}" srcOrd="1" destOrd="12" presId="urn:microsoft.com/office/officeart/2005/8/layout/vList3"/>
    <dgm:cxn modelId="{A2EAF786-C348-4BD0-ADD4-42B500A71F5E}" type="presOf" srcId="{32233586-DB1C-412F-BF01-A30CF9FCE2E1}" destId="{BD879807-58A3-4F41-82B2-EE1FA01C247B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5D3E6026-A697-4D8F-84B5-C5321A8528B3}">
      <dsp:nvSpPr>
        <dsp:cNvPr id="4" name="五边形 3"/>
        <dsp:cNvSpPr/>
      </dsp:nvSpPr>
      <dsp:spPr bwMode="white">
        <a:xfrm rot="10800000">
          <a:off x="1520806" y="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春节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0"/>
        <a:ext cx="5405120" cy="637465"/>
      </dsp:txXfrm>
    </dsp:sp>
    <dsp:sp modelId="{F8DF891C-0D10-4055-A8A8-3FC34ADEDC5B}">
      <dsp:nvSpPr>
        <dsp:cNvPr id="3" name="椭圆 2"/>
        <dsp:cNvSpPr/>
      </dsp:nvSpPr>
      <dsp:spPr bwMode="white">
        <a:xfrm>
          <a:off x="1202074" y="0"/>
          <a:ext cx="637465" cy="637465"/>
        </a:xfrm>
        <a:prstGeom prst="ellipse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0"/>
        <a:ext cx="637465" cy="637465"/>
      </dsp:txXfrm>
    </dsp:sp>
    <dsp:sp modelId="{DC27DDA6-73A4-45AF-8B52-70E594C6E063}">
      <dsp:nvSpPr>
        <dsp:cNvPr id="6" name="五边形 5"/>
        <dsp:cNvSpPr/>
      </dsp:nvSpPr>
      <dsp:spPr bwMode="white">
        <a:xfrm rot="10800000">
          <a:off x="1520806" y="796832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元宵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796832"/>
        <a:ext cx="5405120" cy="637465"/>
      </dsp:txXfrm>
    </dsp:sp>
    <dsp:sp modelId="{48C23F44-CDC2-4998-B9C4-F737C51D3228}">
      <dsp:nvSpPr>
        <dsp:cNvPr id="5" name="椭圆 4"/>
        <dsp:cNvSpPr/>
      </dsp:nvSpPr>
      <dsp:spPr bwMode="white">
        <a:xfrm>
          <a:off x="1202074" y="796832"/>
          <a:ext cx="637465" cy="637465"/>
        </a:xfrm>
        <a:prstGeom prst="ellipse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796832"/>
        <a:ext cx="637465" cy="637465"/>
      </dsp:txXfrm>
    </dsp:sp>
    <dsp:sp modelId="{00C34D87-B2DD-493A-BAA2-1A14EA17DEB1}">
      <dsp:nvSpPr>
        <dsp:cNvPr id="8" name="五边形 7"/>
        <dsp:cNvSpPr/>
      </dsp:nvSpPr>
      <dsp:spPr bwMode="white">
        <a:xfrm rot="10800000">
          <a:off x="1520806" y="1593663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清明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1593663"/>
        <a:ext cx="5405120" cy="637465"/>
      </dsp:txXfrm>
    </dsp:sp>
    <dsp:sp modelId="{69DE5637-6198-4292-ADFF-69DC2A063BC5}">
      <dsp:nvSpPr>
        <dsp:cNvPr id="7" name="椭圆 6"/>
        <dsp:cNvSpPr/>
      </dsp:nvSpPr>
      <dsp:spPr bwMode="white">
        <a:xfrm>
          <a:off x="1202074" y="1593663"/>
          <a:ext cx="637465" cy="637465"/>
        </a:xfrm>
        <a:prstGeom prst="ellipse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1593663"/>
        <a:ext cx="637465" cy="637465"/>
      </dsp:txXfrm>
    </dsp:sp>
    <dsp:sp modelId="{8D693FE5-FECC-455C-B180-6F05A968813C}">
      <dsp:nvSpPr>
        <dsp:cNvPr id="10" name="五边形 9"/>
        <dsp:cNvSpPr/>
      </dsp:nvSpPr>
      <dsp:spPr bwMode="white">
        <a:xfrm rot="10800000">
          <a:off x="1520806" y="2390495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端午</a:t>
          </a:r>
          <a:endParaRPr lang="zh-CN">
            <a:solidFill>
              <a:schemeClr val="tx1"/>
            </a:solidFill>
          </a:endParaRPr>
        </a:p>
      </dsp:txBody>
      <dsp:txXfrm rot="10800000">
        <a:off x="1520806" y="2390495"/>
        <a:ext cx="5405120" cy="637465"/>
      </dsp:txXfrm>
    </dsp:sp>
    <dsp:sp modelId="{5459AF39-9E92-42A3-823C-2166EDA453C2}">
      <dsp:nvSpPr>
        <dsp:cNvPr id="9" name="椭圆 8"/>
        <dsp:cNvSpPr/>
      </dsp:nvSpPr>
      <dsp:spPr bwMode="white">
        <a:xfrm>
          <a:off x="1202074" y="2390495"/>
          <a:ext cx="637465" cy="637465"/>
        </a:xfrm>
        <a:prstGeom prst="ellipse">
          <a:avLst/>
        </a:prstGeom>
        <a:blipFill>
          <a:blip r:embed="rId4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2390495"/>
        <a:ext cx="637465" cy="637465"/>
      </dsp:txXfrm>
    </dsp:sp>
    <dsp:sp modelId="{6CA725FF-5916-4D4B-B167-B4D0FFB1F28E}">
      <dsp:nvSpPr>
        <dsp:cNvPr id="12" name="五边形 11"/>
        <dsp:cNvSpPr/>
      </dsp:nvSpPr>
      <dsp:spPr bwMode="white">
        <a:xfrm rot="10800000">
          <a:off x="1520806" y="3187326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七夕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187326"/>
        <a:ext cx="5405120" cy="637465"/>
      </dsp:txXfrm>
    </dsp:sp>
    <dsp:sp modelId="{2A146BE3-45FB-41D4-BF74-E0FA9B624721}">
      <dsp:nvSpPr>
        <dsp:cNvPr id="11" name="椭圆 10"/>
        <dsp:cNvSpPr/>
      </dsp:nvSpPr>
      <dsp:spPr bwMode="white">
        <a:xfrm>
          <a:off x="1202074" y="3187326"/>
          <a:ext cx="637465" cy="637465"/>
        </a:xfrm>
        <a:prstGeom prst="ellipse">
          <a:avLst/>
        </a:prstGeom>
        <a:blipFill>
          <a:blip r:embed="rId5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187326"/>
        <a:ext cx="637465" cy="637465"/>
      </dsp:txXfrm>
    </dsp:sp>
    <dsp:sp modelId="{F5A49127-83A9-4DF1-A8F9-A80814511B97}">
      <dsp:nvSpPr>
        <dsp:cNvPr id="14" name="五边形 13"/>
        <dsp:cNvSpPr/>
      </dsp:nvSpPr>
      <dsp:spPr bwMode="white">
        <a:xfrm rot="10800000">
          <a:off x="1520806" y="3984158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中秋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984158"/>
        <a:ext cx="5405120" cy="637465"/>
      </dsp:txXfrm>
    </dsp:sp>
    <dsp:sp modelId="{678D211B-9402-4075-AEEC-22E2B211617A}">
      <dsp:nvSpPr>
        <dsp:cNvPr id="13" name="椭圆 12"/>
        <dsp:cNvSpPr/>
      </dsp:nvSpPr>
      <dsp:spPr bwMode="white">
        <a:xfrm>
          <a:off x="1202074" y="3984158"/>
          <a:ext cx="637465" cy="637465"/>
        </a:xfrm>
        <a:prstGeom prst="ellipse">
          <a:avLst/>
        </a:prstGeom>
        <a:blipFill>
          <a:blip r:embed="rId6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984158"/>
        <a:ext cx="637465" cy="637465"/>
      </dsp:txXfrm>
    </dsp:sp>
    <dsp:sp modelId="{BD879807-58A3-4F41-82B2-EE1FA01C247B}">
      <dsp:nvSpPr>
        <dsp:cNvPr id="16" name="五边形 15"/>
        <dsp:cNvSpPr/>
      </dsp:nvSpPr>
      <dsp:spPr bwMode="white">
        <a:xfrm rot="10800000">
          <a:off x="1520806" y="478099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重阳</a:t>
          </a:r>
          <a:endParaRPr lang="zh-CN">
            <a:solidFill>
              <a:schemeClr val="tx1"/>
            </a:solidFill>
          </a:endParaRPr>
        </a:p>
      </dsp:txBody>
      <dsp:txXfrm rot="10800000">
        <a:off x="1520806" y="4780990"/>
        <a:ext cx="5405120" cy="637465"/>
      </dsp:txXfrm>
    </dsp:sp>
    <dsp:sp modelId="{2944D3E2-1FBF-4616-A01C-620948A8392D}">
      <dsp:nvSpPr>
        <dsp:cNvPr id="15" name="椭圆 14"/>
        <dsp:cNvSpPr/>
      </dsp:nvSpPr>
      <dsp:spPr bwMode="white">
        <a:xfrm>
          <a:off x="1202074" y="4780990"/>
          <a:ext cx="637465" cy="637465"/>
        </a:xfrm>
        <a:prstGeom prst="ellipse">
          <a:avLst/>
        </a:prstGeom>
        <a:blipFill>
          <a:blip r:embed="rId7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4780990"/>
        <a:ext cx="637465" cy="63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5" Type="http://schemas.openxmlformats.org/officeDocument/2006/relationships/tags" Target="../tags/tag17.xml"/><Relationship Id="rId24" Type="http://schemas.openxmlformats.org/officeDocument/2006/relationships/tags" Target="../tags/tag16.xml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image" Target="../media/image7.png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image" Target="../media/image6.png"/><Relationship Id="rId17" Type="http://schemas.openxmlformats.org/officeDocument/2006/relationships/tags" Target="../tags/tag11.xml"/><Relationship Id="rId16" Type="http://schemas.openxmlformats.org/officeDocument/2006/relationships/image" Target="../media/image5.png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image" Target="../media/image4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image" Target="../media/image2.png"/><Relationship Id="rId5" Type="http://schemas.openxmlformats.org/officeDocument/2006/relationships/tags" Target="../tags/tag86.xml"/><Relationship Id="rId4" Type="http://schemas.openxmlformats.org/officeDocument/2006/relationships/image" Target="../media/image1.png"/><Relationship Id="rId3" Type="http://schemas.openxmlformats.org/officeDocument/2006/relationships/tags" Target="../tags/tag85.xml"/><Relationship Id="rId25" Type="http://schemas.openxmlformats.org/officeDocument/2006/relationships/tags" Target="../tags/tag100.xml"/><Relationship Id="rId24" Type="http://schemas.openxmlformats.org/officeDocument/2006/relationships/tags" Target="../tags/tag99.xml"/><Relationship Id="rId23" Type="http://schemas.openxmlformats.org/officeDocument/2006/relationships/tags" Target="../tags/tag98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image" Target="../media/image7.png"/><Relationship Id="rId2" Type="http://schemas.openxmlformats.org/officeDocument/2006/relationships/tags" Target="../tags/tag84.xml"/><Relationship Id="rId19" Type="http://schemas.openxmlformats.org/officeDocument/2006/relationships/tags" Target="../tags/tag95.xml"/><Relationship Id="rId18" Type="http://schemas.openxmlformats.org/officeDocument/2006/relationships/image" Target="../media/image6.png"/><Relationship Id="rId17" Type="http://schemas.openxmlformats.org/officeDocument/2006/relationships/tags" Target="../tags/tag94.xml"/><Relationship Id="rId16" Type="http://schemas.openxmlformats.org/officeDocument/2006/relationships/image" Target="../media/image5.png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image" Target="../media/image4.png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8.png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image" Target="../media/image8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8.png"/><Relationship Id="rId2" Type="http://schemas.openxmlformats.org/officeDocument/2006/relationships/tags" Target="../tags/tag113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8.png"/><Relationship Id="rId2" Type="http://schemas.openxmlformats.org/officeDocument/2006/relationships/tags" Target="../tags/tag121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../media/image8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8.png"/><Relationship Id="rId2" Type="http://schemas.openxmlformats.org/officeDocument/2006/relationships/tags" Target="../tags/tag13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image" Target="../media/image13.png"/><Relationship Id="rId5" Type="http://schemas.openxmlformats.org/officeDocument/2006/relationships/tags" Target="../tags/tag149.xml"/><Relationship Id="rId4" Type="http://schemas.openxmlformats.org/officeDocument/2006/relationships/image" Target="../media/image12.png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9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8.png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8.png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1.png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8.pn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../media/image8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1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-6000"/>
            </a:blip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lum bright="-12000"/>
            </a:blip>
            <a:srcRect/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0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6000"/>
          </a:blip>
          <a:srcRect/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4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tags" Target="../tags/tag16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164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68.xml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0.xml"/><Relationship Id="rId5" Type="http://schemas.openxmlformats.org/officeDocument/2006/relationships/image" Target="../media/image15.png"/><Relationship Id="rId4" Type="http://schemas.openxmlformats.org/officeDocument/2006/relationships/tags" Target="../tags/tag169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71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172.xml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173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174.xml"/><Relationship Id="rId2" Type="http://schemas.openxmlformats.org/officeDocument/2006/relationships/slide" Target="slide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175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prstTxWarp prst="textArchUp">
              <a:avLst/>
            </a:prstTxWarp>
            <a:normAutofit/>
          </a:bodyPr>
          <a:lstStyle/>
          <a:p>
            <a:r>
              <a:rPr lang="zh-CN" altLang="en-US" sz="7200" b="1" dirty="0"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古诗词赏析</a:t>
            </a:r>
            <a:endParaRPr lang="zh-CN" altLang="en-US" sz="72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dissolve/>
      </p:transition>
    </mc:Choice>
    <mc:Fallback>
      <p:transition spd="med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dirty="0"/>
              <a:t>感谢欣赏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-9525" y="54673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301865" y="2012315"/>
            <a:ext cx="1397635" cy="2833370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目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录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</p:txBody>
      </p:sp>
      <p:sp>
        <p:nvSpPr>
          <p:cNvPr id="5" name="文本框 4">
            <a:hlinkClick r:id="rId7" tooltip="元旦" action="ppaction://hlinksldjump"/>
          </p:cNvPr>
          <p:cNvSpPr txBox="1"/>
          <p:nvPr/>
        </p:nvSpPr>
        <p:spPr>
          <a:xfrm>
            <a:off x="3766185" y="680085"/>
            <a:ext cx="685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7" tooltip="元旦" action="ppaction://hlinksldjump"/>
              </a:rPr>
              <a:t>春节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hlinkClick r:id="rId8" tooltip="青玉案 元夕" action="ppaction://hlinksldjump"/>
          </p:cNvPr>
          <p:cNvSpPr txBox="1"/>
          <p:nvPr/>
        </p:nvSpPr>
        <p:spPr>
          <a:xfrm>
            <a:off x="3778885" y="1452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8" tooltip="青玉案 元夕" action="ppaction://hlinksldjump"/>
              </a:rPr>
              <a:t>元宵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2535" y="22459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9" tooltip="清明" action="ppaction://hlinksldjump"/>
              </a:rPr>
              <a:t>清明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6185" y="30206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0" tooltip="浣溪沙 端午&#13;" action="ppaction://hlinksldjump"/>
              </a:rPr>
              <a:t>端午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3635" y="38144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1" tooltip="鹊桥仙" action="ppaction://hlinksldjump"/>
              </a:rPr>
              <a:t>七夕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9185" y="4627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2" tooltip="望月怀远" action="ppaction://hlinksldjump"/>
              </a:rPr>
              <a:t>中秋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9185" y="5443220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13" tooltip="九月九忆山东兄弟" action="ppaction://hlinksldjump"/>
              </a:rPr>
              <a:t>重阳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 marL="1440180" algn="l">
              <a:lnSpc>
                <a:spcPct val="150000"/>
              </a:lnSpc>
            </a:pPr>
            <a:r>
              <a:rPr lang="zh-CN" altLang="zh-CN" sz="4400" dirty="0">
                <a:latin typeface="楷体" panose="02010609060101010101" charset="-122"/>
                <a:ea typeface="楷体" panose="02010609060101010101" charset="-122"/>
              </a:rPr>
              <a:t>元旦</a:t>
            </a:r>
            <a:endParaRPr lang="zh-CN" altLang="zh-CN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82930" y="2370455"/>
            <a:ext cx="3956685" cy="324104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爆竹声中一岁除，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春风送暖入屠苏。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千门万户曈曈日，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总把新桃换旧符。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内容占位符 2" descr="D:\张亭\信息技术\北理  信息技术-xuxiie\源文件\5\新建文件夹\元旦配图.jpg元旦配图"/>
          <p:cNvPicPr>
            <a:picLocks noGrp="1"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5429250" y="1058228"/>
            <a:ext cx="5943600" cy="4462145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6710" y="1637030"/>
            <a:ext cx="1929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宋·王安石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动作按钮: 第一张 6">
            <a:hlinkClick r:id="rId5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2"/>
          <p:cNvSpPr>
            <a:spLocks noGrp="1"/>
          </p:cNvSpPr>
          <p:nvPr/>
        </p:nvSpPr>
        <p:spPr>
          <a:xfrm>
            <a:off x="830580" y="1915160"/>
            <a:ext cx="4343400" cy="431355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东风夜放花千树。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更吹落、星如雨。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宝马雕车香满路。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凤箫声动，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玉壶光转，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一夜鱼龙舞。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4615" y="1267460"/>
            <a:ext cx="175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宋˙辛弃疾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928485" y="1915160"/>
            <a:ext cx="3877200" cy="39384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蛾儿雪柳黄金缕。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笑语盈盈暗香去。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众里寻他千百度。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蓦然回首，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那人却在，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灯火阑珊处。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4714875" y="360680"/>
            <a:ext cx="3552825" cy="70548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 fontScale="8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algn="ctr"/>
            <a:r>
              <a:rPr lang="zh-CN" altLang="en-US" sz="489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青玉案˙元夕</a:t>
            </a:r>
            <a:endParaRPr lang="zh-CN" altLang="en-US" sz="489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动作按钮: 第一张 8">
            <a:hlinkClick r:id="rId1" action="ppaction://hlinksldjump"/>
          </p:cNvPr>
          <p:cNvSpPr/>
          <p:nvPr/>
        </p:nvSpPr>
        <p:spPr>
          <a:xfrm>
            <a:off x="5334000" y="60191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青玉案 元夕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02675" y="360680"/>
            <a:ext cx="2993390" cy="1381125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60000">
                <p:cTn id="25" fill="remove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 animBg="1"/>
      <p:bldP spid="7" grpId="0" animBg="1"/>
      <p:bldP spid="4" grpId="1" animBg="1"/>
      <p:bldP spid="7" grpId="1" animBg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95925" y="741680"/>
            <a:ext cx="2219325" cy="705485"/>
          </a:xfrm>
        </p:spPr>
        <p:txBody>
          <a:bodyPr>
            <a:normAutofit fontScale="90000"/>
          </a:bodyPr>
          <a:p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</a:t>
            </a:r>
            <a:r>
              <a:rPr lang="en-US" altLang="zh-CN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endParaRPr lang="zh-CN" altLang="en-US" sz="489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7320" y="2411095"/>
            <a:ext cx="4979670" cy="3523615"/>
          </a:xfrm>
        </p:spPr>
        <p:txBody>
          <a:bodyPr/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清明时节雨纷纷，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路上行人欲断魂。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借问酒家何处有，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牧童遥指杏花村。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7670" y="17176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唐.杜牧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动作按钮: 第一张 8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build="p"/>
      <p:bldP spid="5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95170" y="647065"/>
            <a:ext cx="3912235" cy="705485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浣溪沙˙端午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 descr="7b0a202020202262756c6c6574223a20227b5c2263617465676f727949645c223a31303032352c5c2274656d706c61746549645c223a32303233313231317d220a7d0a"/>
          <p:cNvSpPr>
            <a:spLocks noGrp="1"/>
          </p:cNvSpPr>
          <p:nvPr>
            <p:ph sz="half" idx="1"/>
          </p:nvPr>
        </p:nvSpPr>
        <p:spPr>
          <a:xfrm>
            <a:off x="857885" y="2001520"/>
            <a:ext cx="4696460" cy="4170045"/>
          </a:xfr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轻汗微微透碧纨，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明朝端午浴芳兰。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留香涨腻满晴川。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彩线轻缠红玉臂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小符斜挂绿云鬟。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佳人相见一千年。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5605" y="139827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宋˙苏轼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5" name="Picture 1"/>
          <p:cNvPicPr>
            <a:picLocks noChangeArrowheads="1" noChangeShapeType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755" y="2187575"/>
            <a:ext cx="492601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</p:pic>
      <p:sp>
        <p:nvSpPr>
          <p:cNvPr id="9" name="动作按钮: 第一张 8">
            <a:hlinkClick r:id="rId2" action="ppaction://hlinksldjump"/>
          </p:cNvPr>
          <p:cNvSpPr/>
          <p:nvPr/>
        </p:nvSpPr>
        <p:spPr>
          <a:xfrm>
            <a:off x="5630545" y="601662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2050" y="434340"/>
            <a:ext cx="2544445" cy="705485"/>
          </a:xfrm>
        </p:spPr>
        <p:txBody>
          <a:bodyPr>
            <a:noAutofit/>
          </a:bodyPr>
          <a:lstStyle/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鹊桥仙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4787265" cy="25571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纤云弄巧，飞星传恨，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银汉迢迢暗度。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金风玉露一相逢，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便胜却人间无数。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781685" y="4222750"/>
            <a:ext cx="9933305" cy="2192020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175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观(1049年-1100年9月17日)，字太虚、少游学者称淮海居士。扬州高邮（今属江苏）人。自少豪隽，慷慨之气溢于文辞。强志盛气，喜读兵书，好大而见奇。其诗内容广泛，家居时写了不少田园诗和闲适诗，在各地游历时写了不少记游诗。欧阳修之后，北宋诗坛往往以文字为诗，以议论为诗，以才学为诗，秦观诗却感情深沉，形象鲜明，意境以妩秀清丽为主，又能展现壮阔气象，自成一家，没有同时代诗人的通病。</a:t>
            </a:r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9450" y="104076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宋˙秦观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5927725" y="1501140"/>
            <a:ext cx="4787265" cy="255778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柔情似水，佳期如梦，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忍顾鹊桥归路。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两情若是久长时，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又岂在朝朝暮暮。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动作按钮: 第一张 10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50665" y="502920"/>
            <a:ext cx="3134360" cy="705485"/>
          </a:xfrm>
        </p:spPr>
        <p:txBody>
          <a:bodyPr>
            <a:noAutofit/>
          </a:bodyPr>
          <a:p>
            <a:pPr algn="ctr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望月怀远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1471295" y="2228850"/>
            <a:ext cx="5771515" cy="30524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海上生明月，天涯共此时。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情人怨遥夜，竟夕起相思。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灭烛怜光满，披衣觉露滋。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不堪盈手赠，还寝梦佳期。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8045" y="148844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唐.张九龄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望月怀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7055" y="1892935"/>
            <a:ext cx="2494915" cy="3527425"/>
          </a:xfrm>
          <a:prstGeom prst="ellips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10" name="动作按钮: 第一张 9">
            <a:hlinkClick r:id="rId2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animBg="1" build="p"/>
      <p:bldP spid="5" grpId="1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55290" y="511175"/>
            <a:ext cx="6044565" cy="914400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九月九日忆山东兄弟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74345" y="1998345"/>
            <a:ext cx="5176520" cy="28619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独在异乡为异客，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每逢佳节倍思亲。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遥知兄弟登高处，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遍插茱萸少一人。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0330" y="14255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唐˙王维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9405" y="1997710"/>
            <a:ext cx="3977640" cy="286258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诗作感时伤世，于九九重阳之日，只身一人独处异地。年十七之少年亦或首次离家赴远，“独在异乡为异客”。</a:t>
            </a:r>
            <a:endParaRPr lang="en-US" altLang="zh-CN" dirty="0">
              <a:sym typeface="+mn-ea"/>
            </a:endParaRPr>
          </a:p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而重阳之前即已远行，此时已是屡经佳节，故“每逢佳节倍思亲”。唯于此尤重亲情之重阳，格外黯然神伤、深触心弦，由此写下此千古华章。</a:t>
            </a:r>
            <a:endParaRPr lang="zh-CN" altLang="en-US" dirty="0"/>
          </a:p>
        </p:txBody>
      </p:sp>
      <p:sp>
        <p:nvSpPr>
          <p:cNvPr id="10" name="动作按钮: 第一张 9">
            <a:hlinkClick r:id="rId1" action="ppaction://hlinksldjump"/>
          </p:cNvPr>
          <p:cNvSpPr/>
          <p:nvPr/>
        </p:nvSpPr>
        <p:spPr>
          <a:xfrm>
            <a:off x="4876800" y="5981065"/>
            <a:ext cx="1162050" cy="609600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 animBg="1" uiExpand="1" build="p"/>
      <p:bldP spid="5" grpId="1" animBg="1" build="p"/>
      <p:bldP spid="9" grpId="0" animBg="1"/>
      <p:bldP spid="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UNIT_ISCONTENTSTITLE" val="0"/>
  <p:tag name="KSO_WM_UNIT_PRESET_TEXT" val="中国古韵文化通用模板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2.xml><?xml version="1.0" encoding="utf-8"?>
<p:tagLst xmlns:p="http://schemas.openxmlformats.org/presentationml/2006/main">
  <p:tag name="KSO_WM_SLIDE_ID" val="custom2020280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SLIDE_LAYOUT" val="a"/>
  <p:tag name="KSO_WM_SLIDE_LAYOUT_CNT" val="2"/>
  <p:tag name="KSO_WM_TEMPLATE_THUMBS_INDEX" val="1、4、6、7、9、10、11、12、14、15"/>
  <p:tag name="KSO_WM_SPECIAL_SOURCE" val="bdnull"/>
</p:tagLst>
</file>

<file path=ppt/tags/tag163.xml><?xml version="1.0" encoding="utf-8"?>
<p:tagLst xmlns:p="http://schemas.openxmlformats.org/presentationml/2006/main">
  <p:tag name="KSO_WM_UNIT_ISCONTENTSTITLE" val="1"/>
  <p:tag name="KSO_WM_UNIT_PRESET_TEXT" val="目&#13;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807_6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SLIDE_ID" val="custom20202807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807"/>
  <p:tag name="KSO_WM_SLIDE_LAYOUT" val="a_l"/>
  <p:tag name="KSO_WM_SLIDE_LAYOUT_CNT" val="1_1"/>
  <p:tag name="KSO_WM_SPECIAL_SOURCE" val="bdnull"/>
</p:tagLst>
</file>

<file path=ppt/tags/tag16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0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6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807_10*f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SUBTYPE" val="a"/>
</p:tagLst>
</file>

<file path=ppt/tags/tag167.xml><?xml version="1.0" encoding="utf-8"?>
<p:tagLst xmlns:p="http://schemas.openxmlformats.org/presentationml/2006/main">
  <p:tag name="KSO_WM_UNIT_VALUE" val="1411*16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02807_10*d*1"/>
  <p:tag name="KSO_WM_TEMPLATE_CATEGORY" val="custom"/>
  <p:tag name="KSO_WM_TEMPLATE_INDEX" val="20202807"/>
  <p:tag name="KSO_WM_UNIT_SUPPORT_UNIT_TYPE" val="[&quot;all&quot;]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ID" val="custom20202807_10"/>
  <p:tag name="KSO_WM_TEMPLATE_SUBCATEGORY" val="0"/>
  <p:tag name="KSO_WM_SLIDE_TYPE" val="text"/>
  <p:tag name="KSO_WM_SLIDE_SUBTYPE" val="picTxt"/>
  <p:tag name="KSO_WM_SLIDE_ITEM_CNT" val="0"/>
  <p:tag name="KSO_WM_SLIDE_INDEX" val="10"/>
  <p:tag name="KSO_WM_SLIDE_SIZE" val="845*400"/>
  <p:tag name="KSO_WM_SLIDE_POSITION" val="45*60"/>
  <p:tag name="KSO_WM_TAG_VERSION" val="1.0"/>
  <p:tag name="KSO_WM_BEAUTIFY_FLAG" val="#wm#"/>
  <p:tag name="KSO_WM_TEMPLATE_CATEGORY" val="custom"/>
  <p:tag name="KSO_WM_TEMPLATE_INDEX" val="20202807"/>
  <p:tag name="KSO_WM_SLIDE_LAYOUT" val="a_d_f"/>
  <p:tag name="KSO_WM_SLIDE_LAYOUT_CNT" val="1_1_1"/>
  <p:tag name="KSO_WM_TEMPLATE_MASTER_TYPE" val="1"/>
  <p:tag name="KSO_WM_TEMPLATE_COLOR_TYPE" val="1"/>
  <p:tag name="KSO_WM_SPECIAL_SOURCE" val="bdnull"/>
</p:tagLst>
</file>

<file path=ppt/tags/tag16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1995*725*723*72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  <p:tag name="KSO_WM_SPECIAL_SOURCE" val="bdnull"/>
</p:tagLst>
</file>

<file path=ppt/tags/tag171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2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3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4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5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6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5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PRESET_TEXT" val="感谢欣赏"/>
  <p:tag name="KSO_WM_UNIT_ISNUMDGMTITLE" val="0"/>
</p:tagLst>
</file>

<file path=ppt/tags/tag177.xml><?xml version="1.0" encoding="utf-8"?>
<p:tagLst xmlns:p="http://schemas.openxmlformats.org/presentationml/2006/main">
  <p:tag name="KSO_WM_SLIDE_ID" val="custom20202807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807"/>
  <p:tag name="KSO_WM_SLIDE_LAYOUT" val="a_b"/>
  <p:tag name="KSO_WM_SLIDE_LAYOUT_CNT" val="1_1"/>
  <p:tag name="KSO_WM_SPECIAL_SOURCE" val="bdnull"/>
</p:tagLst>
</file>

<file path=ppt/tags/tag178.xml><?xml version="1.0" encoding="utf-8"?>
<p:tagLst xmlns:p="http://schemas.openxmlformats.org/presentationml/2006/main">
  <p:tag name="KSO_DOCER_TEMPLATE_OPEN_ONCE_MARK" val="1"/>
  <p:tag name="COMMONDATA" val="eyJoZGlkIjoiMjQ2YWIwNzBmYmYzOGY5N2YyMjcyMmY0NWEyYmMwY2Y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WPS 演示</Application>
  <PresentationFormat>宽屏</PresentationFormat>
  <Paragraphs>106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隶书</vt:lpstr>
      <vt:lpstr>汉仪尚巍手书W</vt:lpstr>
      <vt:lpstr>微软雅黑</vt:lpstr>
      <vt:lpstr>楷体</vt:lpstr>
      <vt:lpstr>Wingdings</vt:lpstr>
      <vt:lpstr>Arial Unicode MS</vt:lpstr>
      <vt:lpstr>Calibri</vt:lpstr>
      <vt:lpstr>Office 主题​​</vt:lpstr>
      <vt:lpstr>古诗词赏析</vt:lpstr>
      <vt:lpstr>PowerPoint 演示文稿</vt:lpstr>
      <vt:lpstr>元旦</vt:lpstr>
      <vt:lpstr>PowerPoint 演示文稿</vt:lpstr>
      <vt:lpstr>清  明</vt:lpstr>
      <vt:lpstr>浣溪沙˙端午</vt:lpstr>
      <vt:lpstr>鹊桥仙</vt:lpstr>
      <vt:lpstr>望月怀远</vt:lpstr>
      <vt:lpstr>九月九日忆山东兄弟</vt:lpstr>
      <vt:lpstr>感谢欣赏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</cp:lastModifiedBy>
  <cp:revision>184</cp:revision>
  <dcterms:created xsi:type="dcterms:W3CDTF">2019-06-19T02:08:00Z</dcterms:created>
  <dcterms:modified xsi:type="dcterms:W3CDTF">2025-06-11T02:12:03Z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F624B396140C42A6AA21F508BB628E96</vt:lpwstr>
  </property>
</Properties>
</file>